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B7CA-5440-441C-BDFF-4695D00C6E2B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9770-4310-4CB1-865C-21D53FE72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21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B7CA-5440-441C-BDFF-4695D00C6E2B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9770-4310-4CB1-865C-21D53FE72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93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B7CA-5440-441C-BDFF-4695D00C6E2B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9770-4310-4CB1-865C-21D53FE72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4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B7CA-5440-441C-BDFF-4695D00C6E2B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9770-4310-4CB1-865C-21D53FE72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12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B7CA-5440-441C-BDFF-4695D00C6E2B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9770-4310-4CB1-865C-21D53FE72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9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B7CA-5440-441C-BDFF-4695D00C6E2B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9770-4310-4CB1-865C-21D53FE72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64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B7CA-5440-441C-BDFF-4695D00C6E2B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9770-4310-4CB1-865C-21D53FE72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52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B7CA-5440-441C-BDFF-4695D00C6E2B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9770-4310-4CB1-865C-21D53FE72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4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B7CA-5440-441C-BDFF-4695D00C6E2B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9770-4310-4CB1-865C-21D53FE72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085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B7CA-5440-441C-BDFF-4695D00C6E2B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9770-4310-4CB1-865C-21D53FE72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60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B7CA-5440-441C-BDFF-4695D00C6E2B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9770-4310-4CB1-865C-21D53FE72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617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3B7CA-5440-441C-BDFF-4695D00C6E2B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39770-4310-4CB1-865C-21D53FE72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3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Lego EV3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56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-152400"/>
            <a:ext cx="7494227" cy="2247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00" y="1981200"/>
            <a:ext cx="8201025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0634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Multitasking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828800"/>
            <a:ext cx="46863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9913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 Task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828800"/>
            <a:ext cx="677227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9293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Wait</a:t>
            </a:r>
          </a:p>
          <a:p>
            <a:r>
              <a:rPr lang="en-US" dirty="0" smtClean="0"/>
              <a:t>Loop</a:t>
            </a:r>
          </a:p>
          <a:p>
            <a:r>
              <a:rPr lang="en-US" dirty="0" smtClean="0"/>
              <a:t>Switch (at a </a:t>
            </a:r>
            <a:r>
              <a:rPr lang="en-US" smtClean="0"/>
              <a:t>later class)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71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wait for a specific time, or for some specific action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895600"/>
            <a:ext cx="281940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7680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447800"/>
            <a:ext cx="4200525" cy="488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 some commands</a:t>
            </a:r>
            <a:br>
              <a:rPr lang="en-US" dirty="0" smtClean="0"/>
            </a:br>
            <a:r>
              <a:rPr lang="en-US" dirty="0" smtClean="0"/>
              <a:t>a certain amount,</a:t>
            </a:r>
            <a:br>
              <a:rPr lang="en-US" dirty="0" smtClean="0"/>
            </a:br>
            <a:r>
              <a:rPr lang="en-US" dirty="0" smtClean="0"/>
              <a:t>can be unlimited,</a:t>
            </a:r>
            <a:br>
              <a:rPr lang="en-US" dirty="0" smtClean="0"/>
            </a:br>
            <a:r>
              <a:rPr lang="en-US" dirty="0" smtClean="0"/>
              <a:t>or until a condition</a:t>
            </a:r>
            <a:br>
              <a:rPr lang="en-US" dirty="0" smtClean="0"/>
            </a:br>
            <a:r>
              <a:rPr lang="en-US" dirty="0" smtClean="0"/>
              <a:t>is met.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629400" y="1066800"/>
            <a:ext cx="762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391400" y="838200"/>
            <a:ext cx="1233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Loop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795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0"/>
            <a:ext cx="63246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106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Loops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95031"/>
            <a:ext cx="8229600" cy="233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7729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make your own blocks to do “functions” that you create.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146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9600"/>
            <a:ext cx="7922849" cy="260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505200"/>
            <a:ext cx="324802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6908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906" y="1600200"/>
            <a:ext cx="495618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2044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58</Words>
  <Application>Microsoft Office PowerPoint</Application>
  <PresentationFormat>On-screen Show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Lego EV3 Programming</vt:lpstr>
      <vt:lpstr>Flow Control</vt:lpstr>
      <vt:lpstr>Wait Block</vt:lpstr>
      <vt:lpstr>Loops</vt:lpstr>
      <vt:lpstr>Example</vt:lpstr>
      <vt:lpstr>Nested Loops</vt:lpstr>
      <vt:lpstr>My Blocks</vt:lpstr>
      <vt:lpstr>PowerPoint Presentation</vt:lpstr>
      <vt:lpstr>PowerPoint Presentation</vt:lpstr>
      <vt:lpstr>PowerPoint Presentation</vt:lpstr>
      <vt:lpstr>Multitasking</vt:lpstr>
      <vt:lpstr>Split Task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Lego Programming</dc:title>
  <dc:creator>Staff</dc:creator>
  <cp:lastModifiedBy>Staff</cp:lastModifiedBy>
  <cp:revision>7</cp:revision>
  <dcterms:created xsi:type="dcterms:W3CDTF">2019-02-22T15:49:02Z</dcterms:created>
  <dcterms:modified xsi:type="dcterms:W3CDTF">2019-02-22T19:19:40Z</dcterms:modified>
</cp:coreProperties>
</file>